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58" r:id="rId5"/>
    <p:sldId id="259" r:id="rId6"/>
    <p:sldId id="260" r:id="rId7"/>
    <p:sldId id="262" r:id="rId8"/>
    <p:sldId id="263" r:id="rId9"/>
    <p:sldId id="285" r:id="rId10"/>
    <p:sldId id="286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65" r:id="rId23"/>
    <p:sldId id="266" r:id="rId24"/>
    <p:sldId id="277" r:id="rId25"/>
    <p:sldId id="278" r:id="rId26"/>
    <p:sldId id="279" r:id="rId27"/>
    <p:sldId id="280" r:id="rId28"/>
    <p:sldId id="281" r:id="rId29"/>
    <p:sldId id="288" r:id="rId30"/>
    <p:sldId id="289" r:id="rId31"/>
    <p:sldId id="282" r:id="rId32"/>
    <p:sldId id="283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0" autoAdjust="0"/>
    <p:restoredTop sz="94660"/>
  </p:normalViewPr>
  <p:slideViewPr>
    <p:cSldViewPr>
      <p:cViewPr varScale="1">
        <p:scale>
          <a:sx n="69" d="100"/>
          <a:sy n="69" d="100"/>
        </p:scale>
        <p:origin x="-5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3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7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0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8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0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6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5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7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1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9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3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462C-86B4-4237-959B-2442647B161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3835C-3429-4E96-BCD0-29D3D6E43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5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5Evz-Nuec_U?version=3&amp;hl=en_US" TargetMode="Externa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hrm.org/Advocacy/Issues/PublishingImages/Health%20Care%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Health Check</a:t>
            </a:r>
            <a:endParaRPr lang="en-US" b="1" dirty="0">
              <a:ln w="18000">
                <a:solidFill>
                  <a:schemeClr val="tx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Misconceptions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570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How Are You Doing?</a:t>
            </a:r>
            <a:endParaRPr lang="en-US" b="1" dirty="0">
              <a:ln w="18000">
                <a:solidFill>
                  <a:schemeClr val="tx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experiences stand out for you in 2012?</a:t>
            </a:r>
          </a:p>
          <a:p>
            <a:r>
              <a:rPr lang="en-US" dirty="0" smtClean="0"/>
              <a:t>How is your physical health?  How does that affect other things?</a:t>
            </a:r>
          </a:p>
          <a:p>
            <a:r>
              <a:rPr lang="en-US" dirty="0" smtClean="0"/>
              <a:t>How is your emotional health?  How is that related to other things?</a:t>
            </a:r>
          </a:p>
          <a:p>
            <a:r>
              <a:rPr lang="en-US" dirty="0" smtClean="0"/>
              <a:t>How is your spiritual health?</a:t>
            </a:r>
          </a:p>
          <a:p>
            <a:r>
              <a:rPr lang="en-US" dirty="0" smtClean="0"/>
              <a:t>What makes a healthy Christian?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Are Christians Sick?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dirty="0" smtClean="0"/>
              <a:t>We will evaluate whether we should take on board some of the accusations those outside the faith make. </a:t>
            </a:r>
            <a:endParaRPr lang="en-US" dirty="0"/>
          </a:p>
        </p:txBody>
      </p:sp>
      <p:pic>
        <p:nvPicPr>
          <p:cNvPr id="3074" name="Picture 2" descr="http://cdn.hotstockmarket.com/5/55/55c3af01_Westboro-Baptist-Church-Dead-Soldi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752600"/>
            <a:ext cx="3571875" cy="448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unchristian.com/images/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984268"/>
            <a:ext cx="78241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7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ovie-shop.us/pictures/I_Heart_Huckab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461862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Someone who is socially awkward.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26" name="Picture 2" descr="http://headblitz.com/wp-content/uploads/2012/04/jonah_hill_huckabees-580x3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16050"/>
            <a:ext cx="8461862" cy="475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10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I Heart </a:t>
            </a:r>
            <a:r>
              <a:rPr lang="en-US" b="1" dirty="0" err="1" smtClean="0"/>
              <a:t>Huckabees</a:t>
            </a:r>
            <a:r>
              <a:rPr lang="en-US" b="1" dirty="0" smtClean="0"/>
              <a:t> Teaches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(Questions from I Heart </a:t>
            </a:r>
            <a:r>
              <a:rPr lang="en-US" sz="1800" dirty="0" err="1" smtClean="0"/>
              <a:t>Huckabees</a:t>
            </a:r>
            <a:r>
              <a:rPr lang="en-US" sz="1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Christians are sheltered by homeschooling</a:t>
            </a:r>
          </a:p>
          <a:p>
            <a:r>
              <a:rPr lang="en-US" dirty="0" smtClean="0"/>
              <a:t>Christians are socially awkward</a:t>
            </a:r>
          </a:p>
          <a:p>
            <a:r>
              <a:rPr lang="en-US" dirty="0" smtClean="0"/>
              <a:t>Christians are self-righteous because of some good acts that they have done</a:t>
            </a:r>
          </a:p>
          <a:p>
            <a:r>
              <a:rPr lang="en-US" dirty="0" smtClean="0"/>
              <a:t>Christians are married to capitalism</a:t>
            </a:r>
          </a:p>
          <a:p>
            <a:r>
              <a:rPr lang="en-US" dirty="0" smtClean="0"/>
              <a:t>Christians are simplistic and naïve</a:t>
            </a:r>
          </a:p>
        </p:txBody>
      </p:sp>
      <p:pic>
        <p:nvPicPr>
          <p:cNvPr id="5122" name="Picture 2" descr="http://movie-shop.us/pictures/I_Heart_Huckab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553299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5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 as Sheltered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Favour</a:t>
            </a:r>
            <a:endParaRPr lang="en-US" dirty="0" smtClean="0"/>
          </a:p>
          <a:p>
            <a:pPr lvl="1"/>
            <a:r>
              <a:rPr lang="en-US" dirty="0" smtClean="0"/>
              <a:t>Be ye separate from among them (2 Cor. 6:14-18)</a:t>
            </a:r>
          </a:p>
          <a:p>
            <a:pPr lvl="1"/>
            <a:r>
              <a:rPr lang="en-US" dirty="0" smtClean="0"/>
              <a:t>Do not be conformed by the pattern of this world (Rom. 12:2)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Sons of Issachar (1 Chr. 12:32)</a:t>
            </a:r>
          </a:p>
          <a:p>
            <a:pPr lvl="1"/>
            <a:r>
              <a:rPr lang="en-US" dirty="0" smtClean="0"/>
              <a:t>Salt and light (Matt. 5:13-16)</a:t>
            </a:r>
            <a:endParaRPr lang="en-US" dirty="0"/>
          </a:p>
        </p:txBody>
      </p:sp>
      <p:pic>
        <p:nvPicPr>
          <p:cNvPr id="4" name="Picture 2" descr="http://movie-shop.us/pictures/I_Heart_Huckab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553299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6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Christians Are </a:t>
            </a:r>
            <a:r>
              <a:rPr lang="en-US" b="1" dirty="0"/>
              <a:t>S</a:t>
            </a:r>
            <a:r>
              <a:rPr lang="en-US" b="1" dirty="0" smtClean="0"/>
              <a:t>ocially </a:t>
            </a:r>
            <a:r>
              <a:rPr lang="en-US" b="1" dirty="0"/>
              <a:t>A</a:t>
            </a:r>
            <a:r>
              <a:rPr lang="en-US" b="1" dirty="0" smtClean="0"/>
              <a:t>wkward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Jesus and his parties</a:t>
            </a:r>
          </a:p>
          <a:p>
            <a:pPr lvl="2"/>
            <a:r>
              <a:rPr lang="en-US" dirty="0" smtClean="0"/>
              <a:t>Herod’s party (Luke 23:8-12)</a:t>
            </a:r>
          </a:p>
          <a:p>
            <a:pPr lvl="1"/>
            <a:r>
              <a:rPr lang="en-US" dirty="0" smtClean="0"/>
              <a:t>Diana of the Ephesians (Acts 19)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Jesus and his parties</a:t>
            </a:r>
          </a:p>
          <a:p>
            <a:pPr lvl="2"/>
            <a:r>
              <a:rPr lang="en-US" dirty="0" smtClean="0"/>
              <a:t>Levi and friends (Matt. 9:9-12)</a:t>
            </a:r>
          </a:p>
          <a:p>
            <a:pPr lvl="1"/>
            <a:r>
              <a:rPr lang="en-US" dirty="0" smtClean="0"/>
              <a:t>Paul in the agora (Acts)</a:t>
            </a:r>
          </a:p>
        </p:txBody>
      </p:sp>
      <p:pic>
        <p:nvPicPr>
          <p:cNvPr id="4" name="Picture 2" descr="http://movie-shop.us/pictures/I_Heart_Huckab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553299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17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Christians Think Good Acts Make Them Better Than Other People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629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Ten Commandments (Exodus 20)</a:t>
            </a:r>
          </a:p>
          <a:p>
            <a:pPr lvl="1"/>
            <a:r>
              <a:rPr lang="en-US" dirty="0" smtClean="0"/>
              <a:t>Put on and Put off (Col. 3:5-11)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Jesus and the Pharisees in the Sermon on the Mount (Matt 5:20)</a:t>
            </a:r>
          </a:p>
          <a:p>
            <a:pPr lvl="1"/>
            <a:r>
              <a:rPr lang="en-US" dirty="0" smtClean="0"/>
              <a:t>Paul and circumcision (castration)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	(Gal. 5: 11-13)</a:t>
            </a:r>
            <a:endParaRPr lang="en-US" dirty="0"/>
          </a:p>
        </p:txBody>
      </p:sp>
      <p:pic>
        <p:nvPicPr>
          <p:cNvPr id="4" name="Picture 2" descr="http://movie-shop.us/pictures/I_Heart_Huckab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553299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Christians Embrace Capitalism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You don’t work, you don’t eat (2 </a:t>
            </a:r>
            <a:r>
              <a:rPr lang="en-US" dirty="0" err="1" smtClean="0"/>
              <a:t>Thes</a:t>
            </a:r>
            <a:r>
              <a:rPr lang="en-US" dirty="0" smtClean="0"/>
              <a:t>. 3:10)</a:t>
            </a:r>
          </a:p>
          <a:p>
            <a:pPr lvl="1"/>
            <a:r>
              <a:rPr lang="en-US" dirty="0" smtClean="0"/>
              <a:t>(Proverbs)Working hard has its reward</a:t>
            </a:r>
          </a:p>
          <a:p>
            <a:pPr lvl="1"/>
            <a:r>
              <a:rPr lang="en-US" dirty="0" smtClean="0"/>
              <a:t>Accepts that people are sinful and holds them accountable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Don’t presume profit (James 4 &amp; 5)</a:t>
            </a:r>
          </a:p>
          <a:p>
            <a:pPr lvl="1"/>
            <a:r>
              <a:rPr lang="en-US" dirty="0" smtClean="0"/>
              <a:t>Care for the poor and needy</a:t>
            </a:r>
          </a:p>
          <a:p>
            <a:pPr lvl="1"/>
            <a:r>
              <a:rPr lang="en-US" dirty="0" smtClean="0"/>
              <a:t>Capitalism is rooted in self-interest</a:t>
            </a:r>
            <a:endParaRPr lang="en-US" dirty="0"/>
          </a:p>
        </p:txBody>
      </p:sp>
      <p:pic>
        <p:nvPicPr>
          <p:cNvPr id="4" name="Picture 2" descr="http://movie-shop.us/pictures/I_Heart_Huckab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553299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40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 Are Simplistic </a:t>
            </a:r>
            <a:r>
              <a:rPr lang="en-US" b="1" dirty="0"/>
              <a:t>A</a:t>
            </a:r>
            <a:r>
              <a:rPr lang="en-US" b="1" dirty="0" smtClean="0"/>
              <a:t>nd Naïve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Be innocent/ignorant of evil (Rom. 16:19)</a:t>
            </a:r>
          </a:p>
          <a:p>
            <a:pPr lvl="1"/>
            <a:r>
              <a:rPr lang="en-US" dirty="0" smtClean="0"/>
              <a:t>Innocent as doves (Matt. 10:16)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Shrewd as serpents (Matt. 10:16)</a:t>
            </a:r>
          </a:p>
          <a:p>
            <a:pPr lvl="1"/>
            <a:r>
              <a:rPr lang="en-US" dirty="0" smtClean="0"/>
              <a:t>Paul in Athens (Acts 17)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2" descr="http://movie-shop.us/pictures/I_Heart_Huckab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553299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46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laws are the first you think of from the Bible?  How do people take them and misuse them?</a:t>
            </a:r>
          </a:p>
          <a:p>
            <a:r>
              <a:rPr lang="en-US" dirty="0" smtClean="0"/>
              <a:t>Should Christians homeschool?</a:t>
            </a:r>
          </a:p>
          <a:p>
            <a:r>
              <a:rPr lang="en-US" dirty="0" smtClean="0"/>
              <a:t>How can a virtuous intent lead to an evil reputation?</a:t>
            </a:r>
          </a:p>
          <a:p>
            <a:r>
              <a:rPr lang="en-US" dirty="0" smtClean="0"/>
              <a:t>Evaluate whether Christians should in some ways be:  sheltered; socially awkward; self-righteous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2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596"/>
            <a:ext cx="4320986" cy="612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50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Saved teaches 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Christians are self-seeking</a:t>
            </a:r>
          </a:p>
          <a:p>
            <a:r>
              <a:rPr lang="en-US" dirty="0" smtClean="0"/>
              <a:t>Christians are entertaining.</a:t>
            </a:r>
          </a:p>
          <a:p>
            <a:r>
              <a:rPr lang="en-US" dirty="0" smtClean="0"/>
              <a:t>Christians are the same as everyone else deep down.</a:t>
            </a:r>
          </a:p>
          <a:p>
            <a:r>
              <a:rPr lang="en-US" dirty="0" smtClean="0"/>
              <a:t>Christians are conformist.</a:t>
            </a:r>
          </a:p>
          <a:p>
            <a:r>
              <a:rPr lang="en-US" dirty="0" smtClean="0"/>
              <a:t>Christians are conservative.</a:t>
            </a:r>
          </a:p>
          <a:p>
            <a:r>
              <a:rPr lang="en-US" dirty="0" smtClean="0"/>
              <a:t>Christians are unaccepting.</a:t>
            </a:r>
          </a:p>
          <a:p>
            <a:r>
              <a:rPr lang="en-US" dirty="0" smtClean="0"/>
              <a:t>Christians are obsessed with ‘</a:t>
            </a:r>
            <a:r>
              <a:rPr lang="en-US" dirty="0" err="1" smtClean="0"/>
              <a:t>degayification</a:t>
            </a:r>
            <a:r>
              <a:rPr lang="en-US" dirty="0" smtClean="0"/>
              <a:t>’.</a:t>
            </a:r>
            <a:endParaRPr lang="en-US" dirty="0"/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1000"/>
            <a:ext cx="1398451" cy="19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73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Christians Are Self-seeking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Following Jesus makes my life better</a:t>
            </a:r>
          </a:p>
          <a:p>
            <a:pPr lvl="2"/>
            <a:r>
              <a:rPr lang="en-US" dirty="0" smtClean="0"/>
              <a:t>Seek ye first … and all these things shall be added unto you. (Matt. 6:33)</a:t>
            </a:r>
          </a:p>
          <a:p>
            <a:pPr lvl="2"/>
            <a:r>
              <a:rPr lang="en-US" dirty="0" smtClean="0"/>
              <a:t>Taste and see that the Lord is good (Psalm 34:8)</a:t>
            </a:r>
          </a:p>
          <a:p>
            <a:pPr lvl="2"/>
            <a:r>
              <a:rPr lang="en-US" dirty="0" smtClean="0"/>
              <a:t>He will give you the desires of your heart (Psalm 37:4)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1 Corinthians 13</a:t>
            </a:r>
          </a:p>
          <a:p>
            <a:pPr lvl="2"/>
            <a:r>
              <a:rPr lang="en-US" dirty="0" smtClean="0"/>
              <a:t>The way of love is self-sacrificing</a:t>
            </a:r>
            <a:endParaRPr lang="en-US" dirty="0"/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1219200" cy="172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64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Christians Are Entertaining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Jesus attracted crowds with miracles</a:t>
            </a:r>
          </a:p>
          <a:p>
            <a:pPr lvl="1"/>
            <a:r>
              <a:rPr lang="en-US" dirty="0" smtClean="0"/>
              <a:t>Drama was used to communicate simple messages to people like Paul (Acts 21:11)</a:t>
            </a:r>
          </a:p>
          <a:p>
            <a:pPr lvl="1"/>
            <a:r>
              <a:rPr lang="en-US" dirty="0" smtClean="0"/>
              <a:t>Tabernacles, Passover, and The Lord’s Supper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Is Jesus’ death and resurrection entertaining?</a:t>
            </a:r>
            <a:endParaRPr lang="en-US" dirty="0"/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496784"/>
            <a:ext cx="591654" cy="83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2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Christians Are </a:t>
            </a:r>
            <a:r>
              <a:rPr lang="en-US" sz="3600" b="1" dirty="0"/>
              <a:t>T</a:t>
            </a:r>
            <a:r>
              <a:rPr lang="en-US" sz="3600" b="1" dirty="0" smtClean="0"/>
              <a:t>he Same </a:t>
            </a:r>
            <a:r>
              <a:rPr lang="en-US" sz="3600" b="1" dirty="0"/>
              <a:t>A</a:t>
            </a:r>
            <a:r>
              <a:rPr lang="en-US" sz="3600" b="1" dirty="0" smtClean="0"/>
              <a:t>s </a:t>
            </a:r>
            <a:r>
              <a:rPr lang="en-US" sz="3600" b="1" dirty="0"/>
              <a:t>E</a:t>
            </a:r>
            <a:r>
              <a:rPr lang="en-US" sz="3600" b="1" dirty="0" smtClean="0"/>
              <a:t>veryone </a:t>
            </a:r>
            <a:r>
              <a:rPr lang="en-US" sz="3600" b="1" dirty="0"/>
              <a:t>E</a:t>
            </a:r>
            <a:r>
              <a:rPr lang="en-US" sz="3600" b="1" dirty="0" smtClean="0"/>
              <a:t>lse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All have sinned (Romans 1-3)</a:t>
            </a:r>
          </a:p>
          <a:p>
            <a:pPr lvl="1"/>
            <a:r>
              <a:rPr lang="en-US" dirty="0" smtClean="0"/>
              <a:t>Paul and Barnabas fall out over John-Mark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			(Acts 15:36-41)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Be perfect as the Father is perfect (Matt. 5: 48)</a:t>
            </a:r>
          </a:p>
          <a:p>
            <a:pPr lvl="1"/>
            <a:r>
              <a:rPr lang="en-US" dirty="0" smtClean="0"/>
              <a:t>Let your good works shine before men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			(Matt. 5:16)</a:t>
            </a:r>
          </a:p>
          <a:p>
            <a:pPr lvl="1"/>
            <a:r>
              <a:rPr lang="en-US" dirty="0" smtClean="0"/>
              <a:t>You are a new creation (2 Cor. 5:17)</a:t>
            </a:r>
            <a:endParaRPr lang="en-US" dirty="0"/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2"/>
            <a:ext cx="699226" cy="99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80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Christians Are Conforming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Conformed to the image of Christ (Rom. 8:28-31)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Not after the pattern of this world (Rom 12:2)</a:t>
            </a:r>
            <a:endParaRPr lang="en-US" dirty="0"/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191000"/>
            <a:ext cx="1398451" cy="19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87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Christians Are Socially Conservative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Abortion:  Psalm 139</a:t>
            </a:r>
          </a:p>
          <a:p>
            <a:pPr lvl="1"/>
            <a:r>
              <a:rPr lang="en-US" dirty="0" smtClean="0"/>
              <a:t>Same </a:t>
            </a:r>
            <a:r>
              <a:rPr lang="en-US" dirty="0"/>
              <a:t>S</a:t>
            </a:r>
            <a:r>
              <a:rPr lang="en-US" dirty="0" smtClean="0"/>
              <a:t>ex Marriage: Lev. 18:22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Social Justice:  Feeding the poor, helping the oppressed</a:t>
            </a:r>
          </a:p>
          <a:p>
            <a:pPr lvl="1"/>
            <a:r>
              <a:rPr lang="en-US" dirty="0" smtClean="0"/>
              <a:t>Environment:  Creation and God’s mandate</a:t>
            </a:r>
            <a:endParaRPr lang="en-US" dirty="0"/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4000"/>
            <a:ext cx="1398451" cy="19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4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Christians Are Unaccepting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Expel the immoral brother (1 Cor. 5:1-13)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Be reconciled one to another (Matt. 5:23-25)</a:t>
            </a:r>
            <a:endParaRPr lang="en-US" dirty="0"/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267200"/>
            <a:ext cx="1398451" cy="19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1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Christians Obsess On </a:t>
            </a:r>
            <a:r>
              <a:rPr lang="en-US" b="1" dirty="0" err="1" smtClean="0"/>
              <a:t>Degayification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pPr lvl="1"/>
            <a:r>
              <a:rPr lang="en-US" dirty="0" smtClean="0"/>
              <a:t>Romans 1:  Homosexual practice is a marker of social decline</a:t>
            </a:r>
          </a:p>
          <a:p>
            <a:r>
              <a:rPr lang="en-US" dirty="0" smtClean="0"/>
              <a:t>Against</a:t>
            </a:r>
          </a:p>
          <a:p>
            <a:pPr lvl="1"/>
            <a:r>
              <a:rPr lang="en-US" dirty="0" smtClean="0"/>
              <a:t>But over all of these things put on love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			(Col. 3:14)</a:t>
            </a:r>
          </a:p>
        </p:txBody>
      </p:sp>
      <p:pic>
        <p:nvPicPr>
          <p:cNvPr id="4" name="Picture 2" descr="http://images2.fanpop.com/image/photos/14100000/Movie-Poster-saved-14125130-1807-2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0"/>
            <a:ext cx="1398451" cy="19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 through this list and ask whether Christians are to be these things or not:</a:t>
            </a:r>
          </a:p>
          <a:p>
            <a:pPr marL="0" indent="0">
              <a:buNone/>
            </a:pPr>
            <a:r>
              <a:rPr lang="en-US" dirty="0" smtClean="0"/>
              <a:t>self-seeking; entertaining; </a:t>
            </a:r>
            <a:r>
              <a:rPr lang="en-US" dirty="0"/>
              <a:t>the same as everyone else deep </a:t>
            </a:r>
            <a:r>
              <a:rPr lang="en-US" dirty="0" smtClean="0"/>
              <a:t>down; conformist; conservative; unaccepting; obsessed </a:t>
            </a:r>
            <a:r>
              <a:rPr lang="en-US" dirty="0"/>
              <a:t>with ‘</a:t>
            </a:r>
            <a:r>
              <a:rPr lang="en-US" dirty="0" err="1"/>
              <a:t>degayification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How did you justify your position?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45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spikegelato.files.wordpress.com/2010/05/there-will-be-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"/>
            <a:ext cx="67818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5Evz-Nuec_U?version=3&amp;hl=en_U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9200" y="1295400"/>
            <a:ext cx="6775451" cy="508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6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amaranthinecharms.com/sitebuilder/images/2009-03-11-parchment_dark-117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9154886" cy="69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There Will Be Blood</a:t>
            </a:r>
            <a:endParaRPr lang="en-US" b="1" dirty="0">
              <a:solidFill>
                <a:srgbClr val="C00000"/>
              </a:solidFill>
              <a:latin typeface="Old English Tex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Old English Text MT" pitchFamily="66" charset="0"/>
              </a:rPr>
              <a:t>Christians are false</a:t>
            </a:r>
          </a:p>
          <a:p>
            <a:r>
              <a:rPr lang="en-US" dirty="0" smtClean="0">
                <a:latin typeface="Old English Text MT" pitchFamily="66" charset="0"/>
              </a:rPr>
              <a:t>Christians are ruled by fear</a:t>
            </a:r>
          </a:p>
          <a:p>
            <a:r>
              <a:rPr lang="en-US" dirty="0" smtClean="0">
                <a:latin typeface="Old English Text MT" pitchFamily="66" charset="0"/>
              </a:rPr>
              <a:t>Christians are legalistic</a:t>
            </a:r>
          </a:p>
          <a:p>
            <a:r>
              <a:rPr lang="en-US" dirty="0" smtClean="0">
                <a:latin typeface="Old English Text MT" pitchFamily="66" charset="0"/>
              </a:rPr>
              <a:t>Christians are damning</a:t>
            </a:r>
          </a:p>
          <a:p>
            <a:r>
              <a:rPr lang="en-US" dirty="0" smtClean="0">
                <a:latin typeface="Old English Text MT" pitchFamily="66" charset="0"/>
              </a:rPr>
              <a:t>Christian faith trumps reason</a:t>
            </a:r>
            <a:endParaRPr lang="en-US" dirty="0">
              <a:latin typeface="Old English Text MT" pitchFamily="66" charset="0"/>
            </a:endParaRPr>
          </a:p>
        </p:txBody>
      </p:sp>
      <p:pic>
        <p:nvPicPr>
          <p:cNvPr id="21506" name="Picture 2" descr="http://spikegelato.files.wordpress.com/2010/05/there-will-be-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2819400"/>
            <a:ext cx="2508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amaranthinecharms.com/sitebuilder/images/2009-03-11-parchment_dark-117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9154886" cy="69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Christians Are False</a:t>
            </a:r>
            <a:endParaRPr lang="en-US" b="1" dirty="0">
              <a:solidFill>
                <a:srgbClr val="C00000"/>
              </a:solidFill>
              <a:latin typeface="Old English Tex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525963"/>
          </a:xfrm>
        </p:spPr>
        <p:txBody>
          <a:bodyPr/>
          <a:lstStyle/>
          <a:p>
            <a:r>
              <a:rPr lang="en-US" dirty="0" smtClean="0">
                <a:latin typeface="Old English Text MT" pitchFamily="66" charset="0"/>
              </a:rPr>
              <a:t>For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All things to all men (1 Cor. 9:19-23)</a:t>
            </a:r>
          </a:p>
          <a:p>
            <a:r>
              <a:rPr lang="en-US" dirty="0" smtClean="0">
                <a:latin typeface="Old English Text MT" pitchFamily="66" charset="0"/>
              </a:rPr>
              <a:t>Against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Jesus is the truth (John 14:6)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Whatever is true … (</a:t>
            </a:r>
            <a:r>
              <a:rPr lang="en-US" dirty="0" err="1" smtClean="0">
                <a:latin typeface="Old English Text MT" pitchFamily="66" charset="0"/>
              </a:rPr>
              <a:t>Php</a:t>
            </a:r>
            <a:r>
              <a:rPr lang="en-US" dirty="0" smtClean="0">
                <a:latin typeface="Old English Text MT" pitchFamily="66" charset="0"/>
              </a:rPr>
              <a:t>: 4:8)</a:t>
            </a:r>
            <a:endParaRPr lang="en-US" dirty="0">
              <a:latin typeface="Old English Text MT" pitchFamily="66" charset="0"/>
            </a:endParaRPr>
          </a:p>
        </p:txBody>
      </p:sp>
      <p:pic>
        <p:nvPicPr>
          <p:cNvPr id="4" name="Picture 2" descr="http://spikegelato.files.wordpress.com/2010/05/there-will-be-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2819400"/>
            <a:ext cx="2508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73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amaranthinecharms.com/sitebuilder/images/2009-03-11-parchment_dark-117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9154886" cy="69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Christians Are Fearful</a:t>
            </a:r>
            <a:endParaRPr lang="en-US" b="1" dirty="0">
              <a:solidFill>
                <a:srgbClr val="C00000"/>
              </a:solidFill>
              <a:latin typeface="Old English Tex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Old English Text MT" pitchFamily="66" charset="0"/>
              </a:rPr>
              <a:t>For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The devil prowls around like a lion looking for someone to devour (1 Pet. 5:8)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Maybe the world will pollute me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The fear of the Lord is the beginning of wisdom (Prov. 1:7)</a:t>
            </a:r>
          </a:p>
          <a:p>
            <a:r>
              <a:rPr lang="en-US" dirty="0" smtClean="0">
                <a:latin typeface="Old English Text MT" pitchFamily="66" charset="0"/>
              </a:rPr>
              <a:t>Against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Perfect love casts out fear 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		(1 John 4:18)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Angels always told the people God was going to use not to be afraid</a:t>
            </a:r>
          </a:p>
          <a:p>
            <a:pPr lvl="1"/>
            <a:endParaRPr lang="en-US" dirty="0"/>
          </a:p>
        </p:txBody>
      </p:sp>
      <p:pic>
        <p:nvPicPr>
          <p:cNvPr id="4" name="Picture 2" descr="http://spikegelato.files.wordpress.com/2010/05/there-will-be-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2819400"/>
            <a:ext cx="2508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00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amaranthinecharms.com/sitebuilder/images/2009-03-11-parchment_dark-117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9154886" cy="69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Christians Are Legalistic</a:t>
            </a:r>
            <a:endParaRPr lang="en-US" b="1" dirty="0">
              <a:solidFill>
                <a:srgbClr val="C00000"/>
              </a:solidFill>
              <a:latin typeface="Old English Tex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Old English Text MT" pitchFamily="66" charset="0"/>
              </a:rPr>
              <a:t>For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Torah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Psalm 119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Sermon on the Mount – Jesus does not abolish the law 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		(Matt. 5:17)</a:t>
            </a:r>
          </a:p>
          <a:p>
            <a:r>
              <a:rPr lang="en-US" dirty="0" smtClean="0">
                <a:latin typeface="Old English Text MT" pitchFamily="66" charset="0"/>
              </a:rPr>
              <a:t>Against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Romans – the law kills 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		(2 Cor. 3:6)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New Moon Festivals? 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		(Col. 2:16)</a:t>
            </a:r>
            <a:endParaRPr lang="en-US" dirty="0">
              <a:latin typeface="Old English Text MT" pitchFamily="66" charset="0"/>
            </a:endParaRPr>
          </a:p>
        </p:txBody>
      </p:sp>
      <p:pic>
        <p:nvPicPr>
          <p:cNvPr id="4" name="Picture 2" descr="http://spikegelato.files.wordpress.com/2010/05/there-will-be-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2819400"/>
            <a:ext cx="2508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64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amaranthinecharms.com/sitebuilder/images/2009-03-11-parchment_dark-117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9154886" cy="69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Christians Are Damning</a:t>
            </a:r>
            <a:endParaRPr lang="en-US" b="1" dirty="0">
              <a:solidFill>
                <a:srgbClr val="C00000"/>
              </a:solidFill>
              <a:latin typeface="Old English Tex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Old English Text MT" pitchFamily="66" charset="0"/>
              </a:rPr>
              <a:t>For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Jesus talks about hell a lot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	(e.g. Mark 9:43-48)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Jesus calls unbelievers dogs and swine (</a:t>
            </a:r>
            <a:r>
              <a:rPr lang="en-US" dirty="0">
                <a:latin typeface="Old English Text MT" pitchFamily="66" charset="0"/>
              </a:rPr>
              <a:t>Matt 7:6</a:t>
            </a:r>
            <a:r>
              <a:rPr lang="en-US" dirty="0" smtClean="0">
                <a:latin typeface="Old English Text MT" pitchFamily="66" charset="0"/>
              </a:rPr>
              <a:t>)</a:t>
            </a:r>
          </a:p>
          <a:p>
            <a:r>
              <a:rPr lang="en-US" dirty="0" smtClean="0">
                <a:latin typeface="Old English Text MT" pitchFamily="66" charset="0"/>
              </a:rPr>
              <a:t>Against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Judge not (Jesus and Paul)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(Matt. 7 + Rom. 2)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Love always hopes and always perseveres (1 Cor. 13)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The prodigal (Luke 15:11-32)</a:t>
            </a:r>
            <a:endParaRPr lang="en-US" dirty="0">
              <a:latin typeface="Old English Text MT" pitchFamily="66" charset="0"/>
            </a:endParaRPr>
          </a:p>
        </p:txBody>
      </p:sp>
      <p:pic>
        <p:nvPicPr>
          <p:cNvPr id="4" name="Picture 2" descr="http://spikegelato.files.wordpress.com/2010/05/there-will-be-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2819400"/>
            <a:ext cx="2508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44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amaranthinecharms.com/sitebuilder/images/2009-03-11-parchment_dark-117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9154886" cy="69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Christians Believe Faith </a:t>
            </a:r>
            <a:r>
              <a:rPr lang="en-US" b="1" dirty="0">
                <a:solidFill>
                  <a:srgbClr val="C00000"/>
                </a:solidFill>
                <a:latin typeface="Old English Text MT" pitchFamily="66" charset="0"/>
              </a:rPr>
              <a:t>T</a:t>
            </a:r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rumps </a:t>
            </a:r>
            <a:r>
              <a:rPr lang="en-US" b="1" dirty="0">
                <a:solidFill>
                  <a:srgbClr val="C00000"/>
                </a:solidFill>
                <a:latin typeface="Old English Text MT" pitchFamily="66" charset="0"/>
              </a:rPr>
              <a:t>R</a:t>
            </a:r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eason</a:t>
            </a:r>
            <a:endParaRPr lang="en-US" b="1" dirty="0">
              <a:solidFill>
                <a:srgbClr val="C00000"/>
              </a:solidFill>
              <a:latin typeface="Old English Tex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Old English Text MT" pitchFamily="66" charset="0"/>
              </a:rPr>
              <a:t>For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Now these three remain 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	(1 Cor. 13:13)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Hebrews 11</a:t>
            </a:r>
          </a:p>
          <a:p>
            <a:r>
              <a:rPr lang="en-US" dirty="0" smtClean="0">
                <a:latin typeface="Old English Text MT" pitchFamily="66" charset="0"/>
              </a:rPr>
              <a:t>Against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Come let us reason together (Isa. 1:18)</a:t>
            </a:r>
          </a:p>
          <a:p>
            <a:pPr lvl="1"/>
            <a:r>
              <a:rPr lang="en-US" dirty="0" smtClean="0">
                <a:latin typeface="Old English Text MT" pitchFamily="66" charset="0"/>
              </a:rPr>
              <a:t>We are transformed by the renewing of our minds</a:t>
            </a:r>
          </a:p>
          <a:p>
            <a:pPr marL="457200" lvl="1" indent="0">
              <a:buNone/>
            </a:pPr>
            <a:r>
              <a:rPr lang="en-US" dirty="0">
                <a:latin typeface="Old English Text MT" pitchFamily="66" charset="0"/>
              </a:rPr>
              <a:t>	</a:t>
            </a:r>
            <a:r>
              <a:rPr lang="en-US" dirty="0" smtClean="0">
                <a:latin typeface="Old English Text MT" pitchFamily="66" charset="0"/>
              </a:rPr>
              <a:t>(Rom. 12:2)</a:t>
            </a:r>
            <a:endParaRPr lang="en-US" dirty="0">
              <a:latin typeface="Old English Text MT" pitchFamily="66" charset="0"/>
            </a:endParaRPr>
          </a:p>
        </p:txBody>
      </p:sp>
      <p:pic>
        <p:nvPicPr>
          <p:cNvPr id="4" name="Picture 2" descr="http://spikegelato.files.wordpress.com/2010/05/there-will-be-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2819400"/>
            <a:ext cx="2508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65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Why Look At How Unhealthy Others Think We are?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we say we don’t limp and others say we limp, maybe we limp.</a:t>
            </a:r>
          </a:p>
        </p:txBody>
      </p:sp>
      <p:pic>
        <p:nvPicPr>
          <p:cNvPr id="27650" name="Picture 2" descr="http://dubsism.files.wordpress.com/2011/01/jay-cutler-on-side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95600"/>
            <a:ext cx="6276975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09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3886200" cy="563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Sometimes Christians misunderstand their calling</a:t>
            </a:r>
          </a:p>
          <a:p>
            <a:r>
              <a:rPr lang="en-US" dirty="0"/>
              <a:t>Sometimes beliefs that start as </a:t>
            </a:r>
            <a:r>
              <a:rPr lang="en-US" dirty="0" smtClean="0"/>
              <a:t>healthy </a:t>
            </a:r>
            <a:r>
              <a:rPr lang="en-US" dirty="0"/>
              <a:t>become </a:t>
            </a:r>
            <a:r>
              <a:rPr lang="en-US" dirty="0" smtClean="0"/>
              <a:t>unhealthily misunderstood</a:t>
            </a:r>
            <a:endParaRPr lang="en-US" dirty="0"/>
          </a:p>
          <a:p>
            <a:r>
              <a:rPr lang="en-US" dirty="0" smtClean="0"/>
              <a:t>Which questions is it important to get right?</a:t>
            </a:r>
            <a:endParaRPr lang="en-US" dirty="0"/>
          </a:p>
          <a:p>
            <a:endParaRPr lang="en-US" dirty="0"/>
          </a:p>
        </p:txBody>
      </p:sp>
      <p:pic>
        <p:nvPicPr>
          <p:cNvPr id="28674" name="Picture 2" descr="http://fc05.deviantart.net/fs70/i/2011/307/e/e/there_s_no_smoke_without_fire_by_nickdx-d4ems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"/>
            <a:ext cx="413385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72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someone who is not walking with Jesus watched people from Moody church, how might they critique the people they saw going to church?</a:t>
            </a:r>
          </a:p>
          <a:p>
            <a:r>
              <a:rPr lang="en-US" dirty="0" smtClean="0"/>
              <a:t>What negative perceptions do you have of things that go on in churches that you do not attend (Baptists, charismatics, Methodists, </a:t>
            </a:r>
            <a:r>
              <a:rPr lang="en-US" dirty="0" err="1" smtClean="0"/>
              <a:t>Episcopals</a:t>
            </a:r>
            <a:r>
              <a:rPr lang="en-US" dirty="0" smtClean="0"/>
              <a:t>, etc.)?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24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Diagnose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What do you value the most?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What books, people, or electronic media inform your life?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Do you believe that human beings are good, evil, or neither?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Is there such a thing as truth?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What, if anything, happens to people when they die?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Is there a physical world, a spirit world, or neither?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Is there a supreme force, power, or being?  Can you describe your idea?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Is logic to be trusted?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410200"/>
            <a:ext cx="96456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2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amaranthinecharms.com/sitebuilder/images/2009-03-11-parchment_dark-1170x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9154886" cy="692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Old English Text MT" pitchFamily="66" charset="0"/>
              </a:rPr>
              <a:t>Stone the Christian</a:t>
            </a:r>
            <a:endParaRPr lang="en-US" b="1" dirty="0">
              <a:solidFill>
                <a:srgbClr val="C00000"/>
              </a:solidFill>
              <a:latin typeface="Old English Text M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Old English Text MT" pitchFamily="66" charset="0"/>
              </a:rPr>
              <a:t>Open forum</a:t>
            </a:r>
          </a:p>
          <a:p>
            <a:r>
              <a:rPr lang="en-US" dirty="0" smtClean="0">
                <a:latin typeface="Old English Text MT" pitchFamily="66" charset="0"/>
              </a:rPr>
              <a:t>Try and generate hard questions for Christians</a:t>
            </a:r>
          </a:p>
          <a:p>
            <a:endParaRPr lang="en-US" dirty="0"/>
          </a:p>
        </p:txBody>
      </p:sp>
      <p:pic>
        <p:nvPicPr>
          <p:cNvPr id="30722" name="Picture 2" descr="http://2.bp.blogspot.com/-h0qmwEOkyM4/T-s6v0jytiI/AAAAAAAAAPU/GexKntbly2k/s1600/Kennet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944" y="3124200"/>
            <a:ext cx="5991225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41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629</TotalTime>
  <Words>1082</Words>
  <Application>Microsoft Office PowerPoint</Application>
  <PresentationFormat>On-screen Show (4:3)</PresentationFormat>
  <Paragraphs>194</Paragraphs>
  <Slides>33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Health Check</vt:lpstr>
      <vt:lpstr>How Are You Doing?</vt:lpstr>
      <vt:lpstr>Are Christians Sick?</vt:lpstr>
      <vt:lpstr>PowerPoint Presentation</vt:lpstr>
      <vt:lpstr>What I Heart Huckabees Teaches (Questions from I Heart Huckabees)</vt:lpstr>
      <vt:lpstr>Christian as Sheltered</vt:lpstr>
      <vt:lpstr>Christians Are Socially Awkward</vt:lpstr>
      <vt:lpstr>Christians Think Good Acts Make Them Better Than Other People</vt:lpstr>
      <vt:lpstr>Christians Embrace Capitalism</vt:lpstr>
      <vt:lpstr>Christian Are Simplistic And Naïve </vt:lpstr>
      <vt:lpstr>Questions</vt:lpstr>
      <vt:lpstr>PowerPoint Presentation</vt:lpstr>
      <vt:lpstr>Saved teaches …</vt:lpstr>
      <vt:lpstr>Christians Are Self-seeking</vt:lpstr>
      <vt:lpstr>Christians Are Entertaining</vt:lpstr>
      <vt:lpstr>Christians Are The Same As Everyone Else</vt:lpstr>
      <vt:lpstr>Christians Are Conforming</vt:lpstr>
      <vt:lpstr>Christians Are Socially Conservative</vt:lpstr>
      <vt:lpstr>Christians Are Unaccepting</vt:lpstr>
      <vt:lpstr>Christians Obsess On Degayification</vt:lpstr>
      <vt:lpstr>Questions</vt:lpstr>
      <vt:lpstr>PowerPoint Presentation</vt:lpstr>
      <vt:lpstr>There Will Be Blood</vt:lpstr>
      <vt:lpstr>Christians Are False</vt:lpstr>
      <vt:lpstr>Christians Are Fearful</vt:lpstr>
      <vt:lpstr>Christians Are Legalistic</vt:lpstr>
      <vt:lpstr>Christians Are Damning</vt:lpstr>
      <vt:lpstr>Christians Believe Faith Trumps Reason</vt:lpstr>
      <vt:lpstr>Why Look At How Unhealthy Others Think We are?</vt:lpstr>
      <vt:lpstr>PowerPoint Presentation</vt:lpstr>
      <vt:lpstr>Questions</vt:lpstr>
      <vt:lpstr>Questions To Diagnose Health</vt:lpstr>
      <vt:lpstr>Stone the Christian</vt:lpstr>
    </vt:vector>
  </TitlesOfParts>
  <Company>Moody Bible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Check</dc:title>
  <dc:creator>Peter Worrall</dc:creator>
  <cp:lastModifiedBy>Peter Worrall</cp:lastModifiedBy>
  <cp:revision>29</cp:revision>
  <dcterms:created xsi:type="dcterms:W3CDTF">2012-09-24T15:32:03Z</dcterms:created>
  <dcterms:modified xsi:type="dcterms:W3CDTF">2012-09-29T19:10:48Z</dcterms:modified>
</cp:coreProperties>
</file>