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67" r:id="rId23"/>
    <p:sldId id="278" r:id="rId24"/>
    <p:sldId id="280" r:id="rId25"/>
    <p:sldId id="279" r:id="rId26"/>
    <p:sldId id="281" r:id="rId27"/>
    <p:sldId id="283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7797E-532A-4460-A31C-B2EFAAC928C3}" type="datetimeFigureOut">
              <a:rPr lang="en-US" smtClean="0"/>
              <a:t>6/6/2010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E5140-2977-42F8-B6EB-DBEDF4EA430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an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7772400" cy="1470025"/>
          </a:xfrm>
        </p:spPr>
        <p:txBody>
          <a:bodyPr/>
          <a:lstStyle/>
          <a:p>
            <a:r>
              <a:rPr lang="en-US" dirty="0" smtClean="0"/>
              <a:t>Small Group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Summer 2010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://www.bibleplaces.com/newsletter/hr/Corinth_excavations_from_Acrocorinth3,_tb0508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1200" y="152400"/>
            <a:ext cx="4502113" cy="63418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114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ttp://www.wallpaperweb.org/wallpaper/Known_places/1600x1200/CorinthCanalGree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http://upload.wikimedia.org/wikipedia/commons/d/d8/Corinth,_Greece_(NASA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://www.korinthia.net/p/00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51536"/>
            <a:ext cx="7531308" cy="6125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1" y="244456"/>
            <a:ext cx="4087112" cy="588170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591" y="943992"/>
            <a:ext cx="8837009" cy="4222209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600200"/>
            <a:ext cx="8816163" cy="3810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://www.bibleplaces.com/newsletter/hr/Corinth_excavations_from_Acrocorinth3,_tb0508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22098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</a:rPr>
              <a:t>Ancient Corinth</a:t>
            </a:r>
            <a:endParaRPr lang="en-US" sz="8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733800" y="1752600"/>
            <a:ext cx="176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Temple of Apollo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1200" y="152400"/>
            <a:ext cx="4502113" cy="6341809"/>
          </a:xfrm>
        </p:spPr>
      </p:pic>
      <p:sp>
        <p:nvSpPr>
          <p:cNvPr id="5" name="TextBox 4"/>
          <p:cNvSpPr txBox="1"/>
          <p:nvPr/>
        </p:nvSpPr>
        <p:spPr>
          <a:xfrm>
            <a:off x="381000" y="2438400"/>
            <a:ext cx="176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Temple of Apollo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114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505200" y="990600"/>
            <a:ext cx="15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Gulf of Corinth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ttp://www.wallpaperweb.org/wallpaper/Known_places/1600x1200/CorinthCanalGree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http://upload.wikimedia.org/wikipedia/commons/d/d8/Corinth,_Greece_(NASA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00200" y="2514600"/>
            <a:ext cx="1919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Isthmus of Corinth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://www.korinthia.net/p/00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51536"/>
            <a:ext cx="6629400" cy="53919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324600" y="6172200"/>
            <a:ext cx="1946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Diolkos</a:t>
            </a:r>
            <a:r>
              <a:rPr lang="en-US" dirty="0" smtClean="0"/>
              <a:t> </a:t>
            </a:r>
            <a:r>
              <a:rPr lang="en-US" dirty="0" err="1" smtClean="0"/>
              <a:t>Wagonway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1" y="244456"/>
            <a:ext cx="4087112" cy="5881708"/>
          </a:xfrm>
        </p:spPr>
      </p:pic>
      <p:sp>
        <p:nvSpPr>
          <p:cNvPr id="5" name="TextBox 4"/>
          <p:cNvSpPr txBox="1"/>
          <p:nvPr/>
        </p:nvSpPr>
        <p:spPr>
          <a:xfrm>
            <a:off x="7162800" y="4419600"/>
            <a:ext cx="1282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Acrocorinth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an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591" y="943992"/>
            <a:ext cx="8837009" cy="4222209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Temple of Aphrodite</a:t>
            </a:r>
            <a:endParaRPr lang="en-US" dirty="0"/>
          </a:p>
        </p:txBody>
      </p:sp>
      <p:pic>
        <p:nvPicPr>
          <p:cNvPr id="4" name="Content Placeholder 3" descr="scan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600200"/>
            <a:ext cx="8816163" cy="3810000"/>
          </a:xfrm>
        </p:spPr>
      </p:pic>
      <p:pic>
        <p:nvPicPr>
          <p:cNvPr id="12290" name="Picture 2" descr="http://z.about.com/d/ancienthistory/1/0/B/b/2/284px-Cnidus_Aphrodite_Altemps_Inv86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352800"/>
            <a:ext cx="973836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1746" name="Picture 2" descr="corinth-center-of-an-ancient-city-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28600"/>
            <a:ext cx="6608918" cy="61966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http://go2.wordpress.com/?id=725X1342&amp;site=mapoftheunitedstates.wordpress.com&amp;url=http%3A%2F%2Fmapoftheunitedstates.files.wordpress.com%2F2008%2F03%2Fancient-greece-map.jpg&amp;sref=http%3A%2F%2Fmapoftheunitedstates.wordpress.com%2F2008%2F03%2F10%2Fmap-of-ancient-greece%2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81000"/>
            <a:ext cx="7143750" cy="6257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http://farm4.static.flickr.com/3199/2365267600_7e28d88d0e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85800"/>
            <a:ext cx="8213558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http://www.ameshistoricalsociety.org/exhibits/dinkey/c_nw_train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655" y="838200"/>
            <a:ext cx="8863169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spikehampson.com/images/approaching_chica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3352800" cy="2514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8914" name="Picture 2" descr="http://www.biocrawler.com/w/images/c/c5/Illinois-michigan-can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2094161"/>
            <a:ext cx="5200650" cy="44114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chicagomag.com/images/2007/October%202007/d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33400"/>
            <a:ext cx="5105400" cy="2918587"/>
          </a:xfrm>
          <a:prstGeom prst="rect">
            <a:avLst/>
          </a:prstGeom>
          <a:noFill/>
        </p:spPr>
      </p:pic>
      <p:pic>
        <p:nvPicPr>
          <p:cNvPr id="40966" name="Picture 6" descr="http://www.chicagomag.com/images/2010/0510/C201005-Top-40-Chicago-restaurants-Bayle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895600"/>
            <a:ext cx="5715000" cy="3810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64" name="Picture 4" descr="http://www.autochart.net/logo/1151313941Bentley_Gold_Coast_car_deale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124200"/>
            <a:ext cx="3657600" cy="3457575"/>
          </a:xfrm>
          <a:prstGeom prst="rect">
            <a:avLst/>
          </a:prstGeom>
          <a:noFill/>
        </p:spPr>
      </p:pic>
      <p:pic>
        <p:nvPicPr>
          <p:cNvPr id="40968" name="Picture 8" descr="http://graphics8.nytimes.com/images/2007/10/10/nyregion/10tiffany.spa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22110" y="381000"/>
            <a:ext cx="4398065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6" name="Picture 10" descr="http://img.timeinc.net/time/daily/2009/0905/atheist_ads_05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838200"/>
            <a:ext cx="4238625" cy="2800350"/>
          </a:xfrm>
          <a:prstGeom prst="rect">
            <a:avLst/>
          </a:prstGeom>
          <a:noFill/>
        </p:spPr>
      </p:pic>
      <p:pic>
        <p:nvPicPr>
          <p:cNvPr id="39942" name="Picture 6" descr="http://farm3.static.flickr.com/2529/3695554778_6c73685de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24200"/>
            <a:ext cx="4762500" cy="34385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9938" name="Picture 2" descr="http://www.bahai.us/system/files/ho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04800"/>
            <a:ext cx="2857500" cy="3648075"/>
          </a:xfrm>
          <a:prstGeom prst="rect">
            <a:avLst/>
          </a:prstGeom>
          <a:noFill/>
        </p:spPr>
      </p:pic>
      <p:pic>
        <p:nvPicPr>
          <p:cNvPr id="39940" name="Picture 4" descr="http://www.balaams-ass.com/alhaj/islmcen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429000"/>
            <a:ext cx="4476750" cy="3095625"/>
          </a:xfrm>
          <a:prstGeom prst="rect">
            <a:avLst/>
          </a:prstGeom>
          <a:noFill/>
        </p:spPr>
      </p:pic>
      <p:pic>
        <p:nvPicPr>
          <p:cNvPr id="39944" name="Picture 8" descr="http://www.chicagonow.com/blogs/chicago-rsvp/Cathedra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152400"/>
            <a:ext cx="28575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24</Words>
  <Application>Microsoft Office PowerPoint</Application>
  <PresentationFormat>On-screen Show (4:3)</PresentationFormat>
  <Paragraphs>10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Small Group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Temple of Aphrodite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Group</dc:title>
  <dc:creator>Kelli</dc:creator>
  <cp:lastModifiedBy>Kelli</cp:lastModifiedBy>
  <cp:revision>1</cp:revision>
  <dcterms:created xsi:type="dcterms:W3CDTF">2010-06-06T20:59:22Z</dcterms:created>
  <dcterms:modified xsi:type="dcterms:W3CDTF">2010-06-06T22:22:38Z</dcterms:modified>
</cp:coreProperties>
</file>